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75" autoAdjust="0"/>
  </p:normalViewPr>
  <p:slideViewPr>
    <p:cSldViewPr>
      <p:cViewPr>
        <p:scale>
          <a:sx n="85" d="100"/>
          <a:sy n="85" d="100"/>
        </p:scale>
        <p:origin x="-2406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3C5-04BA-40F7-BCB7-644CEDD34FBE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3B9-F28B-4E47-B055-A3E09F43DF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82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3C5-04BA-40F7-BCB7-644CEDD34FBE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3B9-F28B-4E47-B055-A3E09F43DF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03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3C5-04BA-40F7-BCB7-644CEDD34FBE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3B9-F28B-4E47-B055-A3E09F43DF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24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3C5-04BA-40F7-BCB7-644CEDD34FBE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3B9-F28B-4E47-B055-A3E09F43DF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931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3C5-04BA-40F7-BCB7-644CEDD34FBE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3B9-F28B-4E47-B055-A3E09F43DF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36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3C5-04BA-40F7-BCB7-644CEDD34FBE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3B9-F28B-4E47-B055-A3E09F43DF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38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3C5-04BA-40F7-BCB7-644CEDD34FBE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3B9-F28B-4E47-B055-A3E09F43DF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15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3C5-04BA-40F7-BCB7-644CEDD34FBE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3B9-F28B-4E47-B055-A3E09F43DF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63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3C5-04BA-40F7-BCB7-644CEDD34FBE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3B9-F28B-4E47-B055-A3E09F43DF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28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3C5-04BA-40F7-BCB7-644CEDD34FBE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3B9-F28B-4E47-B055-A3E09F43DF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1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E3C5-04BA-40F7-BCB7-644CEDD34FBE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3B9-F28B-4E47-B055-A3E09F43DF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051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E3C5-04BA-40F7-BCB7-644CEDD34FBE}" type="datetimeFigureOut">
              <a:rPr lang="de-DE" smtClean="0"/>
              <a:t>14.06.2014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473B9-F28B-4E47-B055-A3E09F43DF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02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/>
        </p:nvGrpSpPr>
        <p:grpSpPr>
          <a:xfrm>
            <a:off x="116632" y="394771"/>
            <a:ext cx="2448000" cy="2448000"/>
            <a:chOff x="476672" y="394771"/>
            <a:chExt cx="2448000" cy="2448000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476672" y="394771"/>
              <a:ext cx="2448000" cy="2448000"/>
              <a:chOff x="6624" y="11232"/>
              <a:chExt cx="3888" cy="3888"/>
            </a:xfrm>
          </p:grpSpPr>
          <p:sp>
            <p:nvSpPr>
              <p:cNvPr id="5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6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859" y="1060242"/>
              <a:ext cx="1671207" cy="1495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Gruppieren 13"/>
          <p:cNvGrpSpPr/>
          <p:nvPr/>
        </p:nvGrpSpPr>
        <p:grpSpPr>
          <a:xfrm>
            <a:off x="4293368" y="362355"/>
            <a:ext cx="2448000" cy="2448000"/>
            <a:chOff x="476672" y="394771"/>
            <a:chExt cx="2448000" cy="2448000"/>
          </a:xfrm>
        </p:grpSpPr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476672" y="394771"/>
              <a:ext cx="2448000" cy="2448000"/>
              <a:chOff x="6624" y="11232"/>
              <a:chExt cx="3888" cy="3888"/>
            </a:xfrm>
          </p:grpSpPr>
          <p:sp>
            <p:nvSpPr>
              <p:cNvPr id="17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8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859" y="1060242"/>
              <a:ext cx="1671207" cy="1495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Gruppieren 18"/>
          <p:cNvGrpSpPr/>
          <p:nvPr/>
        </p:nvGrpSpPr>
        <p:grpSpPr>
          <a:xfrm>
            <a:off x="116632" y="3480729"/>
            <a:ext cx="2448000" cy="2448000"/>
            <a:chOff x="476672" y="394771"/>
            <a:chExt cx="2448000" cy="2448000"/>
          </a:xfrm>
        </p:grpSpPr>
        <p:grpSp>
          <p:nvGrpSpPr>
            <p:cNvPr id="20" name="Group 14"/>
            <p:cNvGrpSpPr>
              <a:grpSpLocks/>
            </p:cNvGrpSpPr>
            <p:nvPr/>
          </p:nvGrpSpPr>
          <p:grpSpPr bwMode="auto">
            <a:xfrm>
              <a:off x="476672" y="394771"/>
              <a:ext cx="2448000" cy="2448000"/>
              <a:chOff x="6624" y="11232"/>
              <a:chExt cx="3888" cy="3888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859" y="1060242"/>
              <a:ext cx="1671207" cy="1495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4" name="Gruppieren 23"/>
          <p:cNvGrpSpPr/>
          <p:nvPr/>
        </p:nvGrpSpPr>
        <p:grpSpPr>
          <a:xfrm>
            <a:off x="116632" y="6372472"/>
            <a:ext cx="2448000" cy="2448000"/>
            <a:chOff x="476672" y="394771"/>
            <a:chExt cx="2448000" cy="2448000"/>
          </a:xfrm>
        </p:grpSpPr>
        <p:grpSp>
          <p:nvGrpSpPr>
            <p:cNvPr id="25" name="Group 14"/>
            <p:cNvGrpSpPr>
              <a:grpSpLocks/>
            </p:cNvGrpSpPr>
            <p:nvPr/>
          </p:nvGrpSpPr>
          <p:grpSpPr bwMode="auto">
            <a:xfrm>
              <a:off x="476672" y="394771"/>
              <a:ext cx="2448000" cy="2448000"/>
              <a:chOff x="6624" y="11232"/>
              <a:chExt cx="3888" cy="3888"/>
            </a:xfrm>
          </p:grpSpPr>
          <p:sp>
            <p:nvSpPr>
              <p:cNvPr id="27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8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859" y="1060242"/>
              <a:ext cx="1671207" cy="1495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9" name="Gruppieren 28"/>
          <p:cNvGrpSpPr/>
          <p:nvPr/>
        </p:nvGrpSpPr>
        <p:grpSpPr>
          <a:xfrm>
            <a:off x="4293368" y="6372472"/>
            <a:ext cx="2448000" cy="2448000"/>
            <a:chOff x="476672" y="394771"/>
            <a:chExt cx="2448000" cy="2448000"/>
          </a:xfrm>
        </p:grpSpPr>
        <p:grpSp>
          <p:nvGrpSpPr>
            <p:cNvPr id="30" name="Group 14"/>
            <p:cNvGrpSpPr>
              <a:grpSpLocks/>
            </p:cNvGrpSpPr>
            <p:nvPr/>
          </p:nvGrpSpPr>
          <p:grpSpPr bwMode="auto">
            <a:xfrm>
              <a:off x="476672" y="394771"/>
              <a:ext cx="2448000" cy="2448000"/>
              <a:chOff x="6624" y="11232"/>
              <a:chExt cx="3888" cy="3888"/>
            </a:xfrm>
          </p:grpSpPr>
          <p:sp>
            <p:nvSpPr>
              <p:cNvPr id="32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3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859" y="1060242"/>
              <a:ext cx="1671207" cy="1495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4" name="Gruppieren 33"/>
          <p:cNvGrpSpPr/>
          <p:nvPr/>
        </p:nvGrpSpPr>
        <p:grpSpPr>
          <a:xfrm>
            <a:off x="4293368" y="3481001"/>
            <a:ext cx="2448000" cy="2448000"/>
            <a:chOff x="476672" y="394771"/>
            <a:chExt cx="2448000" cy="2448000"/>
          </a:xfrm>
        </p:grpSpPr>
        <p:grpSp>
          <p:nvGrpSpPr>
            <p:cNvPr id="35" name="Group 14"/>
            <p:cNvGrpSpPr>
              <a:grpSpLocks/>
            </p:cNvGrpSpPr>
            <p:nvPr/>
          </p:nvGrpSpPr>
          <p:grpSpPr bwMode="auto">
            <a:xfrm>
              <a:off x="476672" y="394771"/>
              <a:ext cx="2448000" cy="2448000"/>
              <a:chOff x="6624" y="11232"/>
              <a:chExt cx="3888" cy="3888"/>
            </a:xfrm>
          </p:grpSpPr>
          <p:sp>
            <p:nvSpPr>
              <p:cNvPr id="37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8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859" y="1060242"/>
              <a:ext cx="1671207" cy="1495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901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620688" y="1043608"/>
            <a:ext cx="1314000" cy="1314000"/>
            <a:chOff x="620688" y="1043608"/>
            <a:chExt cx="1314000" cy="1314000"/>
          </a:xfrm>
        </p:grpSpPr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620688" y="1043608"/>
              <a:ext cx="1314000" cy="1314000"/>
              <a:chOff x="6624" y="11232"/>
              <a:chExt cx="3888" cy="3888"/>
            </a:xfrm>
          </p:grpSpPr>
          <p:sp>
            <p:nvSpPr>
              <p:cNvPr id="8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9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512" y="1421660"/>
              <a:ext cx="648350" cy="580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" name="Gruppieren 11"/>
          <p:cNvGrpSpPr/>
          <p:nvPr/>
        </p:nvGrpSpPr>
        <p:grpSpPr>
          <a:xfrm>
            <a:off x="620688" y="3185992"/>
            <a:ext cx="1314000" cy="1314000"/>
            <a:chOff x="620688" y="1043608"/>
            <a:chExt cx="1314000" cy="1314000"/>
          </a:xfrm>
        </p:grpSpPr>
        <p:grpSp>
          <p:nvGrpSpPr>
            <p:cNvPr id="13" name="Group 14"/>
            <p:cNvGrpSpPr>
              <a:grpSpLocks/>
            </p:cNvGrpSpPr>
            <p:nvPr/>
          </p:nvGrpSpPr>
          <p:grpSpPr bwMode="auto">
            <a:xfrm>
              <a:off x="620688" y="1043608"/>
              <a:ext cx="1314000" cy="1314000"/>
              <a:chOff x="6624" y="11232"/>
              <a:chExt cx="3888" cy="3888"/>
            </a:xfrm>
          </p:grpSpPr>
          <p:sp>
            <p:nvSpPr>
              <p:cNvPr id="15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6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512" y="1421660"/>
              <a:ext cx="648350" cy="580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7" name="Gruppieren 16"/>
          <p:cNvGrpSpPr/>
          <p:nvPr/>
        </p:nvGrpSpPr>
        <p:grpSpPr>
          <a:xfrm>
            <a:off x="620688" y="5364088"/>
            <a:ext cx="1314000" cy="1314000"/>
            <a:chOff x="620688" y="1043608"/>
            <a:chExt cx="1314000" cy="1314000"/>
          </a:xfrm>
        </p:grpSpPr>
        <p:grpSp>
          <p:nvGrpSpPr>
            <p:cNvPr id="18" name="Group 14"/>
            <p:cNvGrpSpPr>
              <a:grpSpLocks/>
            </p:cNvGrpSpPr>
            <p:nvPr/>
          </p:nvGrpSpPr>
          <p:grpSpPr bwMode="auto">
            <a:xfrm>
              <a:off x="620688" y="1043608"/>
              <a:ext cx="1314000" cy="1314000"/>
              <a:chOff x="6624" y="11232"/>
              <a:chExt cx="3888" cy="3888"/>
            </a:xfrm>
          </p:grpSpPr>
          <p:sp>
            <p:nvSpPr>
              <p:cNvPr id="20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1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512" y="1421660"/>
              <a:ext cx="648350" cy="580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2" name="Gruppieren 21"/>
          <p:cNvGrpSpPr/>
          <p:nvPr/>
        </p:nvGrpSpPr>
        <p:grpSpPr>
          <a:xfrm>
            <a:off x="620688" y="7524328"/>
            <a:ext cx="1314000" cy="1314000"/>
            <a:chOff x="620688" y="1043608"/>
            <a:chExt cx="1314000" cy="1314000"/>
          </a:xfrm>
        </p:grpSpPr>
        <p:grpSp>
          <p:nvGrpSpPr>
            <p:cNvPr id="23" name="Group 14"/>
            <p:cNvGrpSpPr>
              <a:grpSpLocks/>
            </p:cNvGrpSpPr>
            <p:nvPr/>
          </p:nvGrpSpPr>
          <p:grpSpPr bwMode="auto">
            <a:xfrm>
              <a:off x="620688" y="1043608"/>
              <a:ext cx="1314000" cy="1314000"/>
              <a:chOff x="6624" y="11232"/>
              <a:chExt cx="3888" cy="3888"/>
            </a:xfrm>
          </p:grpSpPr>
          <p:sp>
            <p:nvSpPr>
              <p:cNvPr id="25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6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512" y="1421660"/>
              <a:ext cx="648350" cy="580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7" name="Gruppieren 26"/>
          <p:cNvGrpSpPr/>
          <p:nvPr/>
        </p:nvGrpSpPr>
        <p:grpSpPr>
          <a:xfrm>
            <a:off x="2763072" y="1043608"/>
            <a:ext cx="1314000" cy="1314000"/>
            <a:chOff x="620688" y="1043608"/>
            <a:chExt cx="1314000" cy="1314000"/>
          </a:xfrm>
        </p:grpSpPr>
        <p:grpSp>
          <p:nvGrpSpPr>
            <p:cNvPr id="28" name="Group 14"/>
            <p:cNvGrpSpPr>
              <a:grpSpLocks/>
            </p:cNvGrpSpPr>
            <p:nvPr/>
          </p:nvGrpSpPr>
          <p:grpSpPr bwMode="auto">
            <a:xfrm>
              <a:off x="620688" y="1043608"/>
              <a:ext cx="1314000" cy="1314000"/>
              <a:chOff x="6624" y="11232"/>
              <a:chExt cx="3888" cy="3888"/>
            </a:xfrm>
          </p:grpSpPr>
          <p:sp>
            <p:nvSpPr>
              <p:cNvPr id="30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1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512" y="1421660"/>
              <a:ext cx="648350" cy="580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2" name="Gruppieren 31"/>
          <p:cNvGrpSpPr/>
          <p:nvPr/>
        </p:nvGrpSpPr>
        <p:grpSpPr>
          <a:xfrm>
            <a:off x="4941168" y="1043608"/>
            <a:ext cx="1314000" cy="1314000"/>
            <a:chOff x="620688" y="1043608"/>
            <a:chExt cx="1314000" cy="1314000"/>
          </a:xfrm>
        </p:grpSpPr>
        <p:grpSp>
          <p:nvGrpSpPr>
            <p:cNvPr id="33" name="Group 14"/>
            <p:cNvGrpSpPr>
              <a:grpSpLocks/>
            </p:cNvGrpSpPr>
            <p:nvPr/>
          </p:nvGrpSpPr>
          <p:grpSpPr bwMode="auto">
            <a:xfrm>
              <a:off x="620688" y="1043608"/>
              <a:ext cx="1314000" cy="1314000"/>
              <a:chOff x="6624" y="11232"/>
              <a:chExt cx="3888" cy="3888"/>
            </a:xfrm>
          </p:grpSpPr>
          <p:sp>
            <p:nvSpPr>
              <p:cNvPr id="35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6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512" y="1421660"/>
              <a:ext cx="648350" cy="580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7" name="Gruppieren 36"/>
          <p:cNvGrpSpPr/>
          <p:nvPr/>
        </p:nvGrpSpPr>
        <p:grpSpPr>
          <a:xfrm>
            <a:off x="2780928" y="3203848"/>
            <a:ext cx="1314000" cy="1314000"/>
            <a:chOff x="620688" y="1043608"/>
            <a:chExt cx="1314000" cy="1314000"/>
          </a:xfrm>
        </p:grpSpPr>
        <p:grpSp>
          <p:nvGrpSpPr>
            <p:cNvPr id="38" name="Group 14"/>
            <p:cNvGrpSpPr>
              <a:grpSpLocks/>
            </p:cNvGrpSpPr>
            <p:nvPr/>
          </p:nvGrpSpPr>
          <p:grpSpPr bwMode="auto">
            <a:xfrm>
              <a:off x="620688" y="1043608"/>
              <a:ext cx="1314000" cy="1314000"/>
              <a:chOff x="6624" y="11232"/>
              <a:chExt cx="3888" cy="3888"/>
            </a:xfrm>
          </p:grpSpPr>
          <p:sp>
            <p:nvSpPr>
              <p:cNvPr id="40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1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512" y="1421660"/>
              <a:ext cx="648350" cy="580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2" name="Gruppieren 41"/>
          <p:cNvGrpSpPr/>
          <p:nvPr/>
        </p:nvGrpSpPr>
        <p:grpSpPr>
          <a:xfrm>
            <a:off x="4973018" y="3235698"/>
            <a:ext cx="1314000" cy="1314000"/>
            <a:chOff x="620688" y="1043608"/>
            <a:chExt cx="1314000" cy="1314000"/>
          </a:xfrm>
        </p:grpSpPr>
        <p:grpSp>
          <p:nvGrpSpPr>
            <p:cNvPr id="43" name="Group 14"/>
            <p:cNvGrpSpPr>
              <a:grpSpLocks/>
            </p:cNvGrpSpPr>
            <p:nvPr/>
          </p:nvGrpSpPr>
          <p:grpSpPr bwMode="auto">
            <a:xfrm>
              <a:off x="620688" y="1043608"/>
              <a:ext cx="1314000" cy="1314000"/>
              <a:chOff x="6624" y="11232"/>
              <a:chExt cx="3888" cy="3888"/>
            </a:xfrm>
          </p:grpSpPr>
          <p:sp>
            <p:nvSpPr>
              <p:cNvPr id="45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6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4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512" y="1421660"/>
              <a:ext cx="648350" cy="580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" name="Gruppieren 46"/>
          <p:cNvGrpSpPr/>
          <p:nvPr/>
        </p:nvGrpSpPr>
        <p:grpSpPr>
          <a:xfrm>
            <a:off x="2812778" y="5386390"/>
            <a:ext cx="1314000" cy="1314000"/>
            <a:chOff x="620688" y="1043608"/>
            <a:chExt cx="1314000" cy="1314000"/>
          </a:xfrm>
        </p:grpSpPr>
        <p:grpSp>
          <p:nvGrpSpPr>
            <p:cNvPr id="48" name="Group 14"/>
            <p:cNvGrpSpPr>
              <a:grpSpLocks/>
            </p:cNvGrpSpPr>
            <p:nvPr/>
          </p:nvGrpSpPr>
          <p:grpSpPr bwMode="auto">
            <a:xfrm>
              <a:off x="620688" y="1043608"/>
              <a:ext cx="1314000" cy="1314000"/>
              <a:chOff x="6624" y="11232"/>
              <a:chExt cx="3888" cy="3888"/>
            </a:xfrm>
          </p:grpSpPr>
          <p:sp>
            <p:nvSpPr>
              <p:cNvPr id="50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51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4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512" y="1421660"/>
              <a:ext cx="648350" cy="580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2" name="Gruppieren 51"/>
          <p:cNvGrpSpPr/>
          <p:nvPr/>
        </p:nvGrpSpPr>
        <p:grpSpPr>
          <a:xfrm>
            <a:off x="4961867" y="5407089"/>
            <a:ext cx="1314000" cy="1314000"/>
            <a:chOff x="620688" y="1043608"/>
            <a:chExt cx="1314000" cy="1314000"/>
          </a:xfrm>
        </p:grpSpPr>
        <p:grpSp>
          <p:nvGrpSpPr>
            <p:cNvPr id="53" name="Group 14"/>
            <p:cNvGrpSpPr>
              <a:grpSpLocks/>
            </p:cNvGrpSpPr>
            <p:nvPr/>
          </p:nvGrpSpPr>
          <p:grpSpPr bwMode="auto">
            <a:xfrm>
              <a:off x="620688" y="1043608"/>
              <a:ext cx="1314000" cy="1314000"/>
              <a:chOff x="6624" y="11232"/>
              <a:chExt cx="3888" cy="3888"/>
            </a:xfrm>
          </p:grpSpPr>
          <p:sp>
            <p:nvSpPr>
              <p:cNvPr id="55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56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5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512" y="1421660"/>
              <a:ext cx="648350" cy="580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7" name="Gruppieren 56"/>
          <p:cNvGrpSpPr/>
          <p:nvPr/>
        </p:nvGrpSpPr>
        <p:grpSpPr>
          <a:xfrm>
            <a:off x="2812778" y="7545027"/>
            <a:ext cx="1314000" cy="1314000"/>
            <a:chOff x="620688" y="1043608"/>
            <a:chExt cx="1314000" cy="1314000"/>
          </a:xfrm>
        </p:grpSpPr>
        <p:grpSp>
          <p:nvGrpSpPr>
            <p:cNvPr id="58" name="Group 14"/>
            <p:cNvGrpSpPr>
              <a:grpSpLocks/>
            </p:cNvGrpSpPr>
            <p:nvPr/>
          </p:nvGrpSpPr>
          <p:grpSpPr bwMode="auto">
            <a:xfrm>
              <a:off x="620688" y="1043608"/>
              <a:ext cx="1314000" cy="1314000"/>
              <a:chOff x="6624" y="11232"/>
              <a:chExt cx="3888" cy="3888"/>
            </a:xfrm>
          </p:grpSpPr>
          <p:sp>
            <p:nvSpPr>
              <p:cNvPr id="60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61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5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512" y="1421660"/>
              <a:ext cx="648350" cy="580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2" name="Gruppieren 61"/>
          <p:cNvGrpSpPr/>
          <p:nvPr/>
        </p:nvGrpSpPr>
        <p:grpSpPr>
          <a:xfrm>
            <a:off x="4941168" y="7524328"/>
            <a:ext cx="1314000" cy="1314000"/>
            <a:chOff x="620688" y="1043608"/>
            <a:chExt cx="1314000" cy="1314000"/>
          </a:xfrm>
        </p:grpSpPr>
        <p:grpSp>
          <p:nvGrpSpPr>
            <p:cNvPr id="63" name="Group 14"/>
            <p:cNvGrpSpPr>
              <a:grpSpLocks/>
            </p:cNvGrpSpPr>
            <p:nvPr/>
          </p:nvGrpSpPr>
          <p:grpSpPr bwMode="auto">
            <a:xfrm>
              <a:off x="620688" y="1043608"/>
              <a:ext cx="1314000" cy="1314000"/>
              <a:chOff x="6624" y="11232"/>
              <a:chExt cx="3888" cy="3888"/>
            </a:xfrm>
          </p:grpSpPr>
          <p:sp>
            <p:nvSpPr>
              <p:cNvPr id="65" name="Oval 15"/>
              <p:cNvSpPr>
                <a:spLocks noChangeArrowheads="1"/>
              </p:cNvSpPr>
              <p:nvPr/>
            </p:nvSpPr>
            <p:spPr bwMode="auto">
              <a:xfrm>
                <a:off x="6624" y="11232"/>
                <a:ext cx="3888" cy="3888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66" name="Oval 16"/>
              <p:cNvSpPr>
                <a:spLocks noChangeArrowheads="1"/>
              </p:cNvSpPr>
              <p:nvPr/>
            </p:nvSpPr>
            <p:spPr bwMode="auto">
              <a:xfrm>
                <a:off x="6912" y="11520"/>
                <a:ext cx="3312" cy="3312"/>
              </a:xfrm>
              <a:prstGeom prst="ellipse">
                <a:avLst/>
              </a:prstGeom>
              <a:solidFill>
                <a:srgbClr val="FFFFFF"/>
              </a:solidFill>
              <a:ln w="9398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de-DE"/>
              </a:p>
            </p:txBody>
          </p:sp>
        </p:grpSp>
        <p:pic>
          <p:nvPicPr>
            <p:cNvPr id="6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512" y="1421660"/>
              <a:ext cx="648350" cy="580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5376786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Deutsche Bahn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Fest, Jochen</dc:creator>
  <cp:lastModifiedBy>Jochen</cp:lastModifiedBy>
  <cp:revision>9</cp:revision>
  <cp:lastPrinted>2014-06-14T05:40:55Z</cp:lastPrinted>
  <dcterms:created xsi:type="dcterms:W3CDTF">2014-05-26T15:14:19Z</dcterms:created>
  <dcterms:modified xsi:type="dcterms:W3CDTF">2014-06-14T06:52:56Z</dcterms:modified>
</cp:coreProperties>
</file>